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3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FFC6-2731-A941-8F50-24814DFF1D7E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F19C-1D7D-8248-8054-82475477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Investigations (</a:t>
            </a:r>
            <a:r>
              <a:rPr lang="en-US" dirty="0" err="1" smtClean="0"/>
              <a:t>pearsons</a:t>
            </a:r>
            <a:r>
              <a:rPr lang="en-US" smtClean="0"/>
              <a:t>) </a:t>
            </a:r>
            <a:r>
              <a:rPr lang="en-US" dirty="0" smtClean="0"/>
              <a:t>– </a:t>
            </a:r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grade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3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0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40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6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900"/>
            <a:ext cx="9144000" cy="36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2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2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31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409700"/>
            <a:ext cx="7785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32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4000" cy="44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787400"/>
            <a:ext cx="58293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028700"/>
            <a:ext cx="60325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500"/>
            <a:ext cx="9144000" cy="29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9144000" cy="35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9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39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3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</Words>
  <Application>Microsoft Macintosh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Quick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Minneapolis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Images</dc:title>
  <dc:creator>Nina Smith</dc:creator>
  <cp:lastModifiedBy>Nina Smith</cp:lastModifiedBy>
  <cp:revision>2</cp:revision>
  <dcterms:created xsi:type="dcterms:W3CDTF">2015-12-15T02:01:07Z</dcterms:created>
  <dcterms:modified xsi:type="dcterms:W3CDTF">2015-12-15T02:31:56Z</dcterms:modified>
</cp:coreProperties>
</file>